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9" r:id="rId3"/>
    <p:sldId id="292" r:id="rId4"/>
    <p:sldId id="293" r:id="rId5"/>
    <p:sldId id="257" r:id="rId6"/>
    <p:sldId id="258" r:id="rId7"/>
    <p:sldId id="288" r:id="rId8"/>
    <p:sldId id="290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72" r:id="rId17"/>
    <p:sldId id="266" r:id="rId18"/>
    <p:sldId id="268" r:id="rId19"/>
    <p:sldId id="267" r:id="rId20"/>
    <p:sldId id="284" r:id="rId21"/>
    <p:sldId id="269" r:id="rId22"/>
    <p:sldId id="273" r:id="rId23"/>
    <p:sldId id="271" r:id="rId24"/>
    <p:sldId id="285" r:id="rId25"/>
    <p:sldId id="270" r:id="rId26"/>
    <p:sldId id="274" r:id="rId27"/>
    <p:sldId id="275" r:id="rId28"/>
    <p:sldId id="276" r:id="rId29"/>
    <p:sldId id="286" r:id="rId30"/>
    <p:sldId id="277" r:id="rId31"/>
    <p:sldId id="278" r:id="rId32"/>
    <p:sldId id="279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3323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955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2064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98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834408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74620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9667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7239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9444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08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70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834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691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3973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305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722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BF325-70B1-441F-ADDE-47CE4E1E58F7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BCC1EA3-1F2C-4E67-B68D-6E05B1E60C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3368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D3623-9AF0-48D4-0F2A-57DDF21EFA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467222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accent1"/>
                </a:solidFill>
              </a:rPr>
              <a:t>Multiple Pages Responsive College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A4FFC-1922-5FC7-31DC-5239D66A68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66691"/>
            <a:ext cx="9144000" cy="378069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Made By:- Dhruv Gupta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4447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55AABF-1DD3-419D-7226-F2BC60063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7403"/>
            <a:ext cx="12192000" cy="608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64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C8C586-AFC9-C1A0-5195-553CE2E31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6873"/>
            <a:ext cx="12192000" cy="614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1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AEACBD-6649-4B40-0940-749741AB8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2608"/>
            <a:ext cx="12192000" cy="609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2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8D15AF-0866-554E-8E25-5BCBBAB98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5810"/>
            <a:ext cx="12192000" cy="608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720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FF9268-0B03-48F7-47C9-E9B49727B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6174"/>
            <a:ext cx="12192000" cy="610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900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1E66D5-42A9-EFE1-A237-5DC5DFAEC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9764"/>
            <a:ext cx="12192000" cy="611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694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3C358-073C-6FD7-1EA4-C03DC378E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938584"/>
            <a:ext cx="8596668" cy="980831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ABOUT PAGE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207949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D7CF8-10CD-8F86-B3E7-8BF1F0876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4570"/>
            <a:ext cx="12192000" cy="610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071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06992D-EA6C-6189-A74D-222F928CE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2958"/>
            <a:ext cx="12192000" cy="611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927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3127F9-CB49-A9C2-D491-47D8169DD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4924"/>
            <a:ext cx="12192000" cy="612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8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BF82B-3BC7-8E7A-210A-E712DF7CB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23F6B-6D02-CF1E-15C7-9A4F33C04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 cursor is placed on visit us to know more the block turns red and text turns white making </a:t>
            </a:r>
          </a:p>
          <a:p>
            <a:r>
              <a:rPr lang="en-US" dirty="0"/>
              <a:t>When the image is clicked on any of the pages it takes us back to home page</a:t>
            </a:r>
          </a:p>
          <a:p>
            <a:r>
              <a:rPr lang="en-US" dirty="0"/>
              <a:t>Website works in phones as well JavaScript is used to make the menu appear when clicked on the icon</a:t>
            </a:r>
          </a:p>
          <a:p>
            <a:r>
              <a:rPr lang="en-US" sz="1800" dirty="0"/>
              <a:t>Whenever a cursor is places above any course a shadow appears behind the block making is more visually appealing</a:t>
            </a:r>
            <a:endParaRPr lang="en-US" dirty="0"/>
          </a:p>
          <a:p>
            <a:r>
              <a:rPr lang="en-US" dirty="0"/>
              <a:t>When we hover over any of the campus the image becomes red and name of the campus is displayed in the center</a:t>
            </a:r>
          </a:p>
          <a:p>
            <a:r>
              <a:rPr lang="en-US" dirty="0"/>
              <a:t>When Contact Us is clicked we are takes to another html page Contact.html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0425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3C358-073C-6FD7-1EA4-C03DC378E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938584"/>
            <a:ext cx="8596668" cy="980831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COURSES PAGE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190897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E09D12-E47E-F0B5-668E-22B1DB0CB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3307"/>
            <a:ext cx="12192000" cy="613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4946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6E51B2-6898-D9B3-022F-A313105C4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2607"/>
            <a:ext cx="12192000" cy="609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31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30011C-EE0E-479E-F644-CF319C586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3307"/>
            <a:ext cx="12192000" cy="613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359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3C358-073C-6FD7-1EA4-C03DC378E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938584"/>
            <a:ext cx="8596668" cy="980831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BLOG PAGE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7832855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FC995-9FB3-4AA9-9320-F90941E13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205"/>
            <a:ext cx="12192000" cy="608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11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12C30B-877C-3277-4B60-1C873DD55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1344"/>
            <a:ext cx="12192000" cy="611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2529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BD42C8-D310-FB19-D747-2616F0AB3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4907"/>
            <a:ext cx="12192000" cy="612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177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02D71F-CCBE-197C-1197-5DAC86E97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8125"/>
            <a:ext cx="12192000" cy="612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75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3C358-073C-6FD7-1EA4-C03DC378E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938584"/>
            <a:ext cx="8596668" cy="980831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CONTACT PAGE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166894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BF82B-3BC7-8E7A-210A-E712DF7CB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23F6B-6D02-CF1E-15C7-9A4F33C04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Contact Us Page Google Maps location of the college is embedded  </a:t>
            </a:r>
          </a:p>
          <a:p>
            <a:r>
              <a:rPr lang="en-US" dirty="0"/>
              <a:t>Further a form is created for visitors to contact us </a:t>
            </a:r>
          </a:p>
          <a:p>
            <a:r>
              <a:rPr lang="en-US" dirty="0"/>
              <a:t>This form is connect to php file which help us mail the form filled by the visitor to us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25716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2B53CA-7E61-8069-E992-DD3E70D82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2033"/>
            <a:ext cx="12192000" cy="615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013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ADAA19-90D8-2DA0-26FD-423926170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9741"/>
            <a:ext cx="12192000" cy="611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740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93016E-88AD-0A7A-279D-194B8DDEA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1364"/>
            <a:ext cx="12192000" cy="611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53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A4BC9-5BAC-87AA-2885-072C53E5D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1016977"/>
          </a:xfrm>
        </p:spPr>
        <p:txBody>
          <a:bodyPr/>
          <a:lstStyle/>
          <a:p>
            <a:r>
              <a:rPr lang="en-US" dirty="0"/>
              <a:t>Languages Used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01F76-2662-12CF-8AA5-F22DAC9A8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335" y="1872762"/>
            <a:ext cx="8596668" cy="2048607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HTLM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CSS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JAVASCRIPT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PHP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0322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3C358-073C-6FD7-1EA4-C03DC378E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938584"/>
            <a:ext cx="8596668" cy="980831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HOME PAGE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3464294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F4669F-7E54-747D-1F66-A5D575365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108"/>
            <a:ext cx="12192000" cy="630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44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BE4BCE-6A59-56F7-BCB4-6A2104F6B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6822"/>
            <a:ext cx="12192000" cy="614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144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310296-A821-DEDA-2C44-DA2C7B00F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914" y="125443"/>
            <a:ext cx="3543607" cy="66071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F6E1C5-5904-0FEC-FEE5-F47225BD8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962" y="145378"/>
            <a:ext cx="3513124" cy="663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534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33E8CB-371A-406D-E5F3-AE8DBC215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7437"/>
            <a:ext cx="12192000" cy="608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5112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</TotalTime>
  <Words>181</Words>
  <Application>Microsoft Office PowerPoint</Application>
  <PresentationFormat>Widescreen</PresentationFormat>
  <Paragraphs>23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Trebuchet MS</vt:lpstr>
      <vt:lpstr>Wingdings</vt:lpstr>
      <vt:lpstr>Wingdings 3</vt:lpstr>
      <vt:lpstr>Facet</vt:lpstr>
      <vt:lpstr>Multiple Pages Responsive College Website</vt:lpstr>
      <vt:lpstr>Features</vt:lpstr>
      <vt:lpstr>Features</vt:lpstr>
      <vt:lpstr>Languages Used</vt:lpstr>
      <vt:lpstr>HOME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ABOUT PAGE</vt:lpstr>
      <vt:lpstr>PowerPoint Presentation</vt:lpstr>
      <vt:lpstr>PowerPoint Presentation</vt:lpstr>
      <vt:lpstr>PowerPoint Presentation</vt:lpstr>
      <vt:lpstr>COURSES PAGE</vt:lpstr>
      <vt:lpstr>PowerPoint Presentation</vt:lpstr>
      <vt:lpstr>PowerPoint Presentation</vt:lpstr>
      <vt:lpstr>PowerPoint Presentation</vt:lpstr>
      <vt:lpstr>BLOG PAGE</vt:lpstr>
      <vt:lpstr>PowerPoint Presentation</vt:lpstr>
      <vt:lpstr>PowerPoint Presentation</vt:lpstr>
      <vt:lpstr>PowerPoint Presentation</vt:lpstr>
      <vt:lpstr>PowerPoint Presentation</vt:lpstr>
      <vt:lpstr>CONTACT PAGE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Multiple Pages Responsive College Website</dc:title>
  <dc:creator>Vaibhav Gupta</dc:creator>
  <cp:lastModifiedBy>Vaibhav Gupta</cp:lastModifiedBy>
  <cp:revision>2</cp:revision>
  <dcterms:created xsi:type="dcterms:W3CDTF">2023-07-26T09:17:57Z</dcterms:created>
  <dcterms:modified xsi:type="dcterms:W3CDTF">2023-07-26T09:54:59Z</dcterms:modified>
</cp:coreProperties>
</file>

<file path=docProps/thumbnail.jpeg>
</file>